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96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Vande Wa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/>
        <p:guide orient="horz" pos="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b258b63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b258b63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b258b639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b258b639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b258b639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b258b639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07ee4686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07ee4686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b258b639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b258b639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b258b639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b258b639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09f924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09f924c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b258b639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b258b639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1fb93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1fb93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e1fb93f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e1fb93f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b258b63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b258b639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9f924c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9f924c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09f924c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09f924c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258b63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258b639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07ee468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07ee468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07ee4686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07ee4686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7ee468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7ee468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7ee4686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7ee4686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b258b63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b258b63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b258b639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b258b639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3399" y="116324"/>
            <a:ext cx="2547750" cy="1230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Workstation Revolution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Green Bay Area Public School District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Steve Vande Walle slvandewalle@gbaps.org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option was tested in a classroom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Present desktop with Wireless Keyboard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Present desktop with 13” Chromebook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13” Windows laptop (non-touch) with docking station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12” Windows touch with dock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13” Windows touch with Miracast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Surface Style Windows 10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875" y="1566075"/>
            <a:ext cx="3577424" cy="35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903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Workstation Roadshow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six options go on the road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Four stops after school in different geographic locations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One stop on a work day located in the centrally in the District Office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Sent a digital survey to all staff with videos about each option and asked for feedback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Free form long answer questions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True/False questions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925" y="1271101"/>
            <a:ext cx="2562303" cy="3416404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850" y="1271090"/>
            <a:ext cx="2562301" cy="341640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400 Staff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use projector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 to be mobile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Touch screen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screen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Attached keyboard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Sturdy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550" y="1553375"/>
            <a:ext cx="2261627" cy="3015503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were looking for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Laptop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13 inch touch screen with active stylus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Windows Ink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Hardware specific feature of Windows 10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World facing camera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NVMe SSD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Dock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USB C connection to laptop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Support three displays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Powers laptop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Miracast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Screen sharing / Windows Connect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Wifi Direct protocol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Central management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Renaming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Reconfiguring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Firmware Updates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479" y="2455425"/>
            <a:ext cx="2866575" cy="25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Right Product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RFI - Service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What service was expected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What service they would score points for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Device specifications we would expect to see in the RFP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RFP - Devices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Issued to vendors after the RFI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Evaluate on device competencies and cost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226" y="1311300"/>
            <a:ext cx="4642948" cy="3408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Winning Combination 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Lenovo Thinkpad L380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USB C Dock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ActionTec Screenbeam 750 Wireless Display (Miracast) Adapter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Laptops to staff in one hour trainings over the summer and at the start of the year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Docks and Miracast deployed to classrooms building by building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752" y="0"/>
            <a:ext cx="40810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Staff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online training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person training and device handout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short digital lessons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person learning at their school leading up to and following transition</a:t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858" y="2669775"/>
            <a:ext cx="2902164" cy="2176623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875" y="2713200"/>
            <a:ext cx="2786401" cy="2089774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Classrooms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projector models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Convert document cameras to be digital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VGA passthrough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by building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 1 - Update Document Camera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 2 - Additional training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 3 - Update to Dock and Miracast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Challenges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Timeline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Receipt of the laptops did not allow for spring deployment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Miracast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ScreenBeams only uses non-DFS channels only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ActionTec CMS (management software) works well but needs some polishing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VGA Monitors do not always connect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Dock Firmware updates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Laptops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Guest Teachers and After School Program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Years IT Experience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 Technician 2, Project Specialist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 Technician 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 Desk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Hardware Team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393"/>
            <a:ext cx="9144000" cy="46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27125"/>
            <a:ext cx="5134500" cy="7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Bay Area Public Schools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082825"/>
            <a:ext cx="3228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22,000 students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43 Buildings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IT department</a:t>
            </a:r>
            <a:endParaRPr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4 Teams</a:t>
            </a:r>
            <a:endParaRPr sz="1000"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41 people</a:t>
            </a:r>
            <a:endParaRPr sz="1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CTIO</a:t>
            </a:r>
            <a:endParaRPr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Director of Technology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Network Engineers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Building Technicians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Hardware Technicians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Programmers</a:t>
            </a:r>
            <a:endParaRPr sz="1000"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Admin Student Information Systems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Safe Delivery of Students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Help Desk &amp; Tech Acquisition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Central registration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Data quality / Reporting specialist</a:t>
            </a:r>
            <a:endParaRPr sz="1000" dirty="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 dirty="0"/>
              <a:t>Identity and Account management</a:t>
            </a:r>
            <a:endParaRPr sz="1000"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Executive Assistant </a:t>
            </a:r>
            <a:endParaRPr sz="1000"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Tech Integrators </a:t>
            </a:r>
            <a:endParaRPr sz="1000" dirty="0"/>
          </a:p>
          <a:p>
            <a:pPr marL="6858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 dirty="0"/>
              <a:t>District Media/AV Coordinator</a:t>
            </a: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/>
        <p:spPr>
          <a:xfrm>
            <a:off x="3461325" y="1360350"/>
            <a:ext cx="5605526" cy="3705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Wireless Workstation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workstation experience follows staff and guest teachers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Laptop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project wirelessly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Miracast / Windows Connect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875" y="1885300"/>
            <a:ext cx="4035773" cy="302682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Miracast	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WiFi Direct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Capable of sending video and audio to a display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send input back in some cases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This doesn’t give you two desktops to use at the same time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12519" r="12512" b="12861"/>
          <a:stretch/>
        </p:blipFill>
        <p:spPr>
          <a:xfrm>
            <a:off x="4623050" y="1391463"/>
            <a:ext cx="3643300" cy="317567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it started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Fall 2017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replace desktops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average desktop in a classroom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HP 6200 / 6000 (6-8 years old)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classrooms have: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Projector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Document camera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Speaker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Desktop Computer (connected to the projector)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Some Teachers have </a:t>
            </a:r>
            <a:r>
              <a:rPr lang="en"/>
              <a:t>l</a:t>
            </a:r>
            <a:r>
              <a:rPr lang="en" sz="1400"/>
              <a:t>aptops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Mix - Windows, Chromebooks, and Mac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 Admins have Laptops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Macs</a:t>
            </a:r>
            <a:endParaRPr sz="120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Chromebooks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1:1 in some form 3-12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iPads, Macs, Windows Labs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 Meeting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Question: Do we just buy more desktops?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Technology Department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Teaching and Learning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Procurement Director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Library Media Specialists (covering K-12)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Why are we redesigning teaching stations?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We want our learning spaces to</a:t>
            </a:r>
            <a:endParaRPr sz="1100">
              <a:solidFill>
                <a:schemeClr val="dk1"/>
              </a:solidFill>
            </a:endParaRPr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Be more flexible 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Shift the value of the educator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Teacher guide on the side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Questions: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How will teachers use their teaching stations?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What will teaching stations look like?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Other issues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Subs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Outside organizations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 we replace the projector?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Access to resources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Staff competency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788" y="3536150"/>
            <a:ext cx="2207124" cy="1469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 Presentations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46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the stakeholder group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classroom of the future?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 by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Dell, HP, Lenovo, Apple, and Acer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375" y="1362575"/>
            <a:ext cx="3780925" cy="37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(16:9)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Wireless Workstation Revolution</vt:lpstr>
      <vt:lpstr>About Me</vt:lpstr>
      <vt:lpstr>Green Bay Area Public Schools</vt:lpstr>
      <vt:lpstr>The Wireless Workstation</vt:lpstr>
      <vt:lpstr>Miracast </vt:lpstr>
      <vt:lpstr>Where it started</vt:lpstr>
      <vt:lpstr>Need to replace desktops</vt:lpstr>
      <vt:lpstr>Stakeholder Meeting</vt:lpstr>
      <vt:lpstr>Vendor Presentations</vt:lpstr>
      <vt:lpstr>Options</vt:lpstr>
      <vt:lpstr>Wireless Workstation Roadshow</vt:lpstr>
      <vt:lpstr>Feedback from 400 Staff</vt:lpstr>
      <vt:lpstr>What we were looking for</vt:lpstr>
      <vt:lpstr>Finding The Right Product</vt:lpstr>
      <vt:lpstr>Winning Combination </vt:lpstr>
      <vt:lpstr>Deployment</vt:lpstr>
      <vt:lpstr>Training Staff</vt:lpstr>
      <vt:lpstr>Updating Classrooms</vt:lpstr>
      <vt:lpstr>Overall Challenges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Workstation Revolution</dc:title>
  <cp:lastModifiedBy>Steven Vande Walle</cp:lastModifiedBy>
  <cp:revision>1</cp:revision>
  <dcterms:modified xsi:type="dcterms:W3CDTF">2019-03-05T14:50:02Z</dcterms:modified>
</cp:coreProperties>
</file>